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0" r:id="rId4"/>
    <p:sldId id="259" r:id="rId5"/>
    <p:sldId id="264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8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7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8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3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22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9CA2E-5E68-A25A-12C3-768703449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758" y="1637415"/>
            <a:ext cx="7240772" cy="2987748"/>
          </a:xfrm>
        </p:spPr>
        <p:txBody>
          <a:bodyPr>
            <a:normAutofit fontScale="92500"/>
          </a:bodyPr>
          <a:lstStyle/>
          <a:p>
            <a:endParaRPr lang="fa-IR" dirty="0">
              <a:cs typeface="B Tehran" panose="00000400000000000000" pitchFamily="2" charset="-78"/>
            </a:endParaRPr>
          </a:p>
          <a:p>
            <a:endParaRPr lang="fa-IR" dirty="0">
              <a:cs typeface="B Tehran" panose="00000400000000000000" pitchFamily="2" charset="-78"/>
            </a:endParaRPr>
          </a:p>
          <a:p>
            <a:pPr algn="ctr"/>
            <a:endParaRPr lang="fa-IR" dirty="0">
              <a:cs typeface="B Tehran" panose="00000400000000000000" pitchFamily="2" charset="-78"/>
            </a:endParaRPr>
          </a:p>
          <a:p>
            <a:pPr algn="ctr"/>
            <a:r>
              <a:rPr lang="ar-SA" sz="3600" b="1" dirty="0">
                <a:solidFill>
                  <a:schemeClr val="tx1"/>
                </a:solidFill>
                <a:cs typeface="+mj-cs"/>
              </a:rPr>
              <a:t>گزارش عملکرد کتابخانه  دانشکده پزشکی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a-IR" sz="3600" b="1" dirty="0">
                <a:solidFill>
                  <a:schemeClr val="tx1"/>
                </a:solidFill>
                <a:cs typeface="+mj-cs"/>
              </a:rPr>
              <a:t>در سال </a:t>
            </a:r>
            <a:r>
              <a:rPr lang="fa-IR" sz="5400" b="1" dirty="0">
                <a:solidFill>
                  <a:schemeClr val="tx1"/>
                </a:solidFill>
                <a:cs typeface="B Tehran" panose="00000400000000000000" pitchFamily="2" charset="-78"/>
              </a:rPr>
              <a:t>1402</a:t>
            </a:r>
          </a:p>
          <a:p>
            <a:endParaRPr lang="en-US" dirty="0">
              <a:cs typeface="B Teh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54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بخش ثبت و سازماندهی منابع اطلاعاتی 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9222"/>
              </p:ext>
            </p:extLst>
          </p:nvPr>
        </p:nvGraphicFramePr>
        <p:xfrm>
          <a:off x="3455581" y="1582265"/>
          <a:ext cx="6209414" cy="31704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482163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2915740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53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فهرست نویسی کتب فارسی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فهرست نویسی کتب لاتین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کتب فارسی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کتب لاتین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0078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292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وجین کتاب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1616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250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پایان نامه ها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45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0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امانت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منابع اطلاعاتی 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4720"/>
              </p:ext>
            </p:extLst>
          </p:nvPr>
        </p:nvGraphicFramePr>
        <p:xfrm>
          <a:off x="3593805" y="1582265"/>
          <a:ext cx="6422064" cy="348946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33348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154670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934046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78428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2436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امانت کتاب فارسی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513153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265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امانت کتاب لاتین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تمدید کتاب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2342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برگشت کتاب و مرتب سازی قفسه</a:t>
                      </a:r>
                      <a:r>
                        <a:rPr lang="en-US" sz="1600" b="1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>
                          <a:cs typeface="B Nazanin" panose="00000400000000000000" pitchFamily="2" charset="-78"/>
                        </a:rPr>
                        <a:t>ها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00789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246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آموزش جستجوی منابع به مراجعین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16160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بررسی کمبودهای کتب کتابخاانه و درخواست تهیه آنها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45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1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عضویت و تسویه حساب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46245"/>
              </p:ext>
            </p:extLst>
          </p:nvPr>
        </p:nvGraphicFramePr>
        <p:xfrm>
          <a:off x="3455581" y="1582265"/>
          <a:ext cx="6209414" cy="135484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218768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179135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4747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عضویت دانشجویان و کارکنان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720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کنترل و تایید تسویه پایان نامه دانشجویان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3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642313" y="1977656"/>
            <a:ext cx="6907374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کارشناسی پژوهشی ( سامانه پژوهان )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01807"/>
              </p:ext>
            </p:extLst>
          </p:nvPr>
        </p:nvGraphicFramePr>
        <p:xfrm>
          <a:off x="3359888" y="2751575"/>
          <a:ext cx="6209414" cy="135484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080545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317358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مشاوره در زمینه نرم افزار سامانه پژوهان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250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مراجعین 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انجام تایید پایان نامه در نرم افزار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6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658262" y="2115879"/>
            <a:ext cx="6875476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خدمات  مربوط به پایان نامه ها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96968"/>
              </p:ext>
            </p:extLst>
          </p:nvPr>
        </p:nvGraphicFramePr>
        <p:xfrm>
          <a:off x="3413051" y="2730434"/>
          <a:ext cx="6209414" cy="159293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6540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965944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450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عضویت دانشجویان جهت دسترسی به نسخ پایان نامه های الکترونیکی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آموزش دانشجویان متقاضی درخصوص دسترسی به نسخ پایان نامه های الکترونیکی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4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3048811" y="1637195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آموزش و اطلاع رسانی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29207"/>
              </p:ext>
            </p:extLst>
          </p:nvPr>
        </p:nvGraphicFramePr>
        <p:xfrm>
          <a:off x="3455581" y="2305279"/>
          <a:ext cx="6124354" cy="1480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133708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179135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کارگاه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برگزاری کارگاه آموزشی جهت دانشجویان  و هیات علمی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مکاتبه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تنظیم مکاتبات از طریق کارتابل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7918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243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malihe pourali</dc:creator>
  <cp:lastModifiedBy>malihe pourali</cp:lastModifiedBy>
  <cp:revision>50</cp:revision>
  <dcterms:created xsi:type="dcterms:W3CDTF">2024-11-23T09:35:03Z</dcterms:created>
  <dcterms:modified xsi:type="dcterms:W3CDTF">2025-04-07T07:08:10Z</dcterms:modified>
</cp:coreProperties>
</file>